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</p:sldIdLst>
  <p:sldSz cx="16256000" cy="21674138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AF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23" d="100"/>
          <a:sy n="23" d="100"/>
        </p:scale>
        <p:origin x="24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3547135"/>
            <a:ext cx="13817600" cy="7545811"/>
          </a:xfrm>
        </p:spPr>
        <p:txBody>
          <a:bodyPr anchor="b"/>
          <a:lstStyle>
            <a:lvl1pPr algn="ctr">
              <a:defRPr sz="1066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11383942"/>
            <a:ext cx="12192000" cy="5232898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760" indent="0" algn="ctr">
              <a:buNone/>
              <a:defRPr sz="3556"/>
            </a:lvl2pPr>
            <a:lvl3pPr marL="1625519" indent="0" algn="ctr">
              <a:buNone/>
              <a:defRPr sz="3200"/>
            </a:lvl3pPr>
            <a:lvl4pPr marL="2438278" indent="0" algn="ctr">
              <a:buNone/>
              <a:defRPr sz="2844"/>
            </a:lvl4pPr>
            <a:lvl5pPr marL="3251037" indent="0" algn="ctr">
              <a:buNone/>
              <a:defRPr sz="2844"/>
            </a:lvl5pPr>
            <a:lvl6pPr marL="4063797" indent="0" algn="ctr">
              <a:buNone/>
              <a:defRPr sz="2844"/>
            </a:lvl6pPr>
            <a:lvl7pPr marL="4876557" indent="0" algn="ctr">
              <a:buNone/>
              <a:defRPr sz="2844"/>
            </a:lvl7pPr>
            <a:lvl8pPr marL="5689315" indent="0" algn="ctr">
              <a:buNone/>
              <a:defRPr sz="2844"/>
            </a:lvl8pPr>
            <a:lvl9pPr marL="6502075" indent="0" algn="ctr">
              <a:buNone/>
              <a:defRPr sz="284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4919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039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1" y="1153947"/>
            <a:ext cx="3505200" cy="1836783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1" y="1153947"/>
            <a:ext cx="10312400" cy="1836783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250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657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5" y="5403490"/>
            <a:ext cx="14020800" cy="9015837"/>
          </a:xfrm>
        </p:spPr>
        <p:txBody>
          <a:bodyPr anchor="b"/>
          <a:lstStyle>
            <a:lvl1pPr>
              <a:defRPr sz="1066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5" y="14504622"/>
            <a:ext cx="14020800" cy="4741216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81276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51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27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037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3797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557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315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075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4906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5769736"/>
            <a:ext cx="6908800" cy="1375204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5769736"/>
            <a:ext cx="6908800" cy="1375204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735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1153953"/>
            <a:ext cx="14020800" cy="418933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20" y="5313176"/>
            <a:ext cx="6877049" cy="2603906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760" indent="0">
              <a:buNone/>
              <a:defRPr sz="3556" b="1"/>
            </a:lvl2pPr>
            <a:lvl3pPr marL="1625519" indent="0">
              <a:buNone/>
              <a:defRPr sz="3200" b="1"/>
            </a:lvl3pPr>
            <a:lvl4pPr marL="2438278" indent="0">
              <a:buNone/>
              <a:defRPr sz="2844" b="1"/>
            </a:lvl4pPr>
            <a:lvl5pPr marL="3251037" indent="0">
              <a:buNone/>
              <a:defRPr sz="2844" b="1"/>
            </a:lvl5pPr>
            <a:lvl6pPr marL="4063797" indent="0">
              <a:buNone/>
              <a:defRPr sz="2844" b="1"/>
            </a:lvl6pPr>
            <a:lvl7pPr marL="4876557" indent="0">
              <a:buNone/>
              <a:defRPr sz="2844" b="1"/>
            </a:lvl7pPr>
            <a:lvl8pPr marL="5689315" indent="0">
              <a:buNone/>
              <a:defRPr sz="2844" b="1"/>
            </a:lvl8pPr>
            <a:lvl9pPr marL="6502075" indent="0">
              <a:buNone/>
              <a:defRPr sz="284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20" y="7917082"/>
            <a:ext cx="6877049" cy="1164483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2" y="5313176"/>
            <a:ext cx="6910917" cy="2603906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760" indent="0">
              <a:buNone/>
              <a:defRPr sz="3556" b="1"/>
            </a:lvl2pPr>
            <a:lvl3pPr marL="1625519" indent="0">
              <a:buNone/>
              <a:defRPr sz="3200" b="1"/>
            </a:lvl3pPr>
            <a:lvl4pPr marL="2438278" indent="0">
              <a:buNone/>
              <a:defRPr sz="2844" b="1"/>
            </a:lvl4pPr>
            <a:lvl5pPr marL="3251037" indent="0">
              <a:buNone/>
              <a:defRPr sz="2844" b="1"/>
            </a:lvl5pPr>
            <a:lvl6pPr marL="4063797" indent="0">
              <a:buNone/>
              <a:defRPr sz="2844" b="1"/>
            </a:lvl6pPr>
            <a:lvl7pPr marL="4876557" indent="0">
              <a:buNone/>
              <a:defRPr sz="2844" b="1"/>
            </a:lvl7pPr>
            <a:lvl8pPr marL="5689315" indent="0">
              <a:buNone/>
              <a:defRPr sz="2844" b="1"/>
            </a:lvl8pPr>
            <a:lvl9pPr marL="6502075" indent="0">
              <a:buNone/>
              <a:defRPr sz="284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2" y="7917082"/>
            <a:ext cx="6910917" cy="1164483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8646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556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556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1444943"/>
            <a:ext cx="5242983" cy="5057299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3120680"/>
            <a:ext cx="8229600" cy="15402686"/>
          </a:xfrm>
        </p:spPr>
        <p:txBody>
          <a:bodyPr/>
          <a:lstStyle>
            <a:lvl1pPr>
              <a:defRPr sz="5689"/>
            </a:lvl1pPr>
            <a:lvl2pPr>
              <a:defRPr sz="4977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6502242"/>
            <a:ext cx="5242983" cy="12046206"/>
          </a:xfrm>
        </p:spPr>
        <p:txBody>
          <a:bodyPr/>
          <a:lstStyle>
            <a:lvl1pPr marL="0" indent="0">
              <a:buNone/>
              <a:defRPr sz="2844"/>
            </a:lvl1pPr>
            <a:lvl2pPr marL="812760" indent="0">
              <a:buNone/>
              <a:defRPr sz="2489"/>
            </a:lvl2pPr>
            <a:lvl3pPr marL="1625519" indent="0">
              <a:buNone/>
              <a:defRPr sz="2133"/>
            </a:lvl3pPr>
            <a:lvl4pPr marL="2438278" indent="0">
              <a:buNone/>
              <a:defRPr sz="1777"/>
            </a:lvl4pPr>
            <a:lvl5pPr marL="3251037" indent="0">
              <a:buNone/>
              <a:defRPr sz="1777"/>
            </a:lvl5pPr>
            <a:lvl6pPr marL="4063797" indent="0">
              <a:buNone/>
              <a:defRPr sz="1777"/>
            </a:lvl6pPr>
            <a:lvl7pPr marL="4876557" indent="0">
              <a:buNone/>
              <a:defRPr sz="1777"/>
            </a:lvl7pPr>
            <a:lvl8pPr marL="5689315" indent="0">
              <a:buNone/>
              <a:defRPr sz="1777"/>
            </a:lvl8pPr>
            <a:lvl9pPr marL="6502075" indent="0">
              <a:buNone/>
              <a:defRPr sz="177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3824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1444943"/>
            <a:ext cx="5242983" cy="5057299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7" y="3120680"/>
            <a:ext cx="8229600" cy="15402686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760" indent="0">
              <a:buNone/>
              <a:defRPr sz="4977"/>
            </a:lvl2pPr>
            <a:lvl3pPr marL="1625519" indent="0">
              <a:buNone/>
              <a:defRPr sz="4267"/>
            </a:lvl3pPr>
            <a:lvl4pPr marL="2438278" indent="0">
              <a:buNone/>
              <a:defRPr sz="3556"/>
            </a:lvl4pPr>
            <a:lvl5pPr marL="3251037" indent="0">
              <a:buNone/>
              <a:defRPr sz="3556"/>
            </a:lvl5pPr>
            <a:lvl6pPr marL="4063797" indent="0">
              <a:buNone/>
              <a:defRPr sz="3556"/>
            </a:lvl6pPr>
            <a:lvl7pPr marL="4876557" indent="0">
              <a:buNone/>
              <a:defRPr sz="3556"/>
            </a:lvl7pPr>
            <a:lvl8pPr marL="5689315" indent="0">
              <a:buNone/>
              <a:defRPr sz="3556"/>
            </a:lvl8pPr>
            <a:lvl9pPr marL="6502075" indent="0">
              <a:buNone/>
              <a:defRPr sz="3556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6502242"/>
            <a:ext cx="5242983" cy="12046206"/>
          </a:xfrm>
        </p:spPr>
        <p:txBody>
          <a:bodyPr/>
          <a:lstStyle>
            <a:lvl1pPr marL="0" indent="0">
              <a:buNone/>
              <a:defRPr sz="2844"/>
            </a:lvl1pPr>
            <a:lvl2pPr marL="812760" indent="0">
              <a:buNone/>
              <a:defRPr sz="2489"/>
            </a:lvl2pPr>
            <a:lvl3pPr marL="1625519" indent="0">
              <a:buNone/>
              <a:defRPr sz="2133"/>
            </a:lvl3pPr>
            <a:lvl4pPr marL="2438278" indent="0">
              <a:buNone/>
              <a:defRPr sz="1777"/>
            </a:lvl4pPr>
            <a:lvl5pPr marL="3251037" indent="0">
              <a:buNone/>
              <a:defRPr sz="1777"/>
            </a:lvl5pPr>
            <a:lvl6pPr marL="4063797" indent="0">
              <a:buNone/>
              <a:defRPr sz="1777"/>
            </a:lvl6pPr>
            <a:lvl7pPr marL="4876557" indent="0">
              <a:buNone/>
              <a:defRPr sz="1777"/>
            </a:lvl7pPr>
            <a:lvl8pPr marL="5689315" indent="0">
              <a:buNone/>
              <a:defRPr sz="1777"/>
            </a:lvl8pPr>
            <a:lvl9pPr marL="6502075" indent="0">
              <a:buNone/>
              <a:defRPr sz="177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0037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1153953"/>
            <a:ext cx="14020800" cy="4189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5769736"/>
            <a:ext cx="14020800" cy="13752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20088721"/>
            <a:ext cx="36576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15E25-CFA6-4852-AEE1-4A058353C5E2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20088721"/>
            <a:ext cx="54864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20088721"/>
            <a:ext cx="36576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E3E6A-BE2B-4E4B-8E92-821D9088D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3993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625519" rtl="0" eaLnBrk="1" latinLnBrk="0" hangingPunct="1">
        <a:lnSpc>
          <a:spcPct val="90000"/>
        </a:lnSpc>
        <a:spcBef>
          <a:spcPct val="0"/>
        </a:spcBef>
        <a:buNone/>
        <a:defRPr kumimoji="1"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79" indent="-406379" algn="l" defTabSz="1625519" rtl="0" eaLnBrk="1" latinLnBrk="0" hangingPunct="1">
        <a:lnSpc>
          <a:spcPct val="90000"/>
        </a:lnSpc>
        <a:spcBef>
          <a:spcPts val="1777"/>
        </a:spcBef>
        <a:buFont typeface="Arial" panose="020B0604020202020204" pitchFamily="34" charset="0"/>
        <a:buChar char="•"/>
        <a:defRPr kumimoji="1" sz="4977" kern="1200">
          <a:solidFill>
            <a:schemeClr val="tx1"/>
          </a:solidFill>
          <a:latin typeface="+mn-lt"/>
          <a:ea typeface="+mn-ea"/>
          <a:cs typeface="+mn-cs"/>
        </a:defRPr>
      </a:lvl1pPr>
      <a:lvl2pPr marL="1219139" indent="-406379" algn="l" defTabSz="162551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99" indent="-406379" algn="l" defTabSz="162551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658" indent="-406379" algn="l" defTabSz="162551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indent="-406379" algn="l" defTabSz="162551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176" indent="-406379" algn="l" defTabSz="162551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936" indent="-406379" algn="l" defTabSz="162551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696" indent="-406379" algn="l" defTabSz="162551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454" indent="-406379" algn="l" defTabSz="162551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519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60" algn="l" defTabSz="1625519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19" algn="l" defTabSz="1625519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278" algn="l" defTabSz="1625519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037" algn="l" defTabSz="1625519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797" algn="l" defTabSz="1625519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557" algn="l" defTabSz="1625519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315" algn="l" defTabSz="1625519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075" algn="l" defTabSz="1625519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17198" y="3530049"/>
            <a:ext cx="15488482" cy="7562897"/>
          </a:xfrm>
        </p:spPr>
        <p:txBody>
          <a:bodyPr>
            <a:normAutofit/>
          </a:bodyPr>
          <a:lstStyle/>
          <a:p>
            <a:endParaRPr lang="ja-JP" altLang="en-US" sz="4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ja-JP" altLang="en-US" sz="320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43EFA10-0FBF-A4B0-2F1F-F47555C87FF9}"/>
              </a:ext>
            </a:extLst>
          </p:cNvPr>
          <p:cNvSpPr/>
          <p:nvPr/>
        </p:nvSpPr>
        <p:spPr>
          <a:xfrm>
            <a:off x="176652" y="140033"/>
            <a:ext cx="15868022" cy="180705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2400" dirty="0"/>
          </a:p>
        </p:txBody>
      </p:sp>
      <p:sp>
        <p:nvSpPr>
          <p:cNvPr id="17" name="リボン: 上に曲がる 16">
            <a:extLst>
              <a:ext uri="{FF2B5EF4-FFF2-40B4-BE49-F238E27FC236}">
                <a16:creationId xmlns:a16="http://schemas.microsoft.com/office/drawing/2014/main" id="{58A758D3-8ABA-7B2E-B689-2E6536BB3793}"/>
              </a:ext>
            </a:extLst>
          </p:cNvPr>
          <p:cNvSpPr/>
          <p:nvPr/>
        </p:nvSpPr>
        <p:spPr>
          <a:xfrm>
            <a:off x="16350" y="2721142"/>
            <a:ext cx="16157510" cy="2090786"/>
          </a:xfrm>
          <a:prstGeom prst="ribbon2">
            <a:avLst>
              <a:gd name="adj1" fmla="val 7911"/>
              <a:gd name="adj2" fmla="val 75000"/>
            </a:avLst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733" b="1" spc="67" dirty="0">
                <a:ln w="9525" cmpd="sng">
                  <a:solidFill>
                    <a:srgbClr val="FFFF0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“</a:t>
            </a:r>
            <a:r>
              <a:rPr lang="ja-JP" altLang="en-US" sz="3733" b="1" spc="67" dirty="0">
                <a:ln w="9525" cmpd="sng">
                  <a:solidFill>
                    <a:srgbClr val="FFFF0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血圧チェックで健康経営！”</a:t>
            </a:r>
            <a:endParaRPr lang="en-US" altLang="ja-JP" sz="3733" b="1" spc="67" dirty="0">
              <a:ln w="9525" cmpd="sng">
                <a:solidFill>
                  <a:srgbClr val="FFFF00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sz="4267" b="1" spc="67" dirty="0">
                <a:ln w="19050" cmpd="sng">
                  <a:solidFill>
                    <a:srgbClr val="FFFF0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「にいがた高血圧ゼロチャレンジ」のご案内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00AC4555-86FE-7CE6-548A-6305E115D7C9}"/>
              </a:ext>
            </a:extLst>
          </p:cNvPr>
          <p:cNvSpPr/>
          <p:nvPr/>
        </p:nvSpPr>
        <p:spPr>
          <a:xfrm>
            <a:off x="473659" y="234149"/>
            <a:ext cx="15128036" cy="2481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4267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協会けんぽ加入事業所の皆さま</a:t>
            </a:r>
            <a:endParaRPr lang="en-US" altLang="ja-JP" sz="4267" dirty="0">
              <a:solidFill>
                <a:schemeClr val="accent2">
                  <a:lumMod val="50000"/>
                </a:schemeClr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sz="4267" dirty="0">
                <a:solidFill>
                  <a:schemeClr val="accent2">
                    <a:lumMod val="50000"/>
                  </a:scheme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毎日血圧を測ることから健康経営を始めてみませんか？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416B5FE8-AD4B-E7FA-4633-E30763170279}"/>
              </a:ext>
            </a:extLst>
          </p:cNvPr>
          <p:cNvSpPr/>
          <p:nvPr/>
        </p:nvSpPr>
        <p:spPr>
          <a:xfrm>
            <a:off x="738830" y="5519786"/>
            <a:ext cx="14711462" cy="654654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〇実施期間　</a:t>
            </a:r>
            <a:r>
              <a:rPr lang="en-US" altLang="ja-JP" sz="2667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2025</a:t>
            </a:r>
            <a:r>
              <a:rPr lang="ja-JP" altLang="en-US" sz="2667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2667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lang="ja-JP" altLang="en-US" sz="2667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2667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2667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日（月）～</a:t>
            </a:r>
            <a:r>
              <a:rPr lang="en-US" altLang="ja-JP" sz="2667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lang="ja-JP" altLang="en-US" sz="2667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年２月</a:t>
            </a:r>
            <a:r>
              <a:rPr lang="en-US" altLang="ja-JP" sz="2667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27</a:t>
            </a:r>
            <a:r>
              <a:rPr lang="ja-JP" altLang="en-US" sz="2667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日（金）</a:t>
            </a:r>
            <a:endParaRPr lang="en-US" altLang="ja-JP" sz="2667" dirty="0">
              <a:solidFill>
                <a:schemeClr val="tx1">
                  <a:lumMod val="95000"/>
                  <a:lumOff val="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○対象要件　協会けんぽ「健康経営宣言」を行っており、期間中に血圧測定習慣化に積極的に取り組む</a:t>
            </a:r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　意思のある事業所</a:t>
            </a:r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</a:t>
            </a:r>
            <a:r>
              <a:rPr lang="en-US" altLang="ja-JP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【</a:t>
            </a:r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取組例</a:t>
            </a:r>
            <a:r>
              <a:rPr lang="en-US" altLang="ja-JP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】</a:t>
            </a:r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・職員に毎日血圧測定を実施　　・期間中に社内に血圧計を設置</a:t>
            </a:r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　　　　　・家庭で血圧測定を推奨、血圧高値の職員に受診を徹底</a:t>
            </a:r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　　　　　・「けんぽ通信」等を活用し、定期的に高血圧予防に関する普及啓発を実施　等　</a:t>
            </a:r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〇参加賞ほか　　特に積極的に取り組み成果を上げた企業には、参加賞を差し上げるとともに、好事例と　　　</a:t>
            </a:r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　　　して、けんぽ通信やメディアを通じて紹介させていただきます。</a:t>
            </a:r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○申し込み先　　裏面申込書により、協会けんぽ新潟支部にお申込みください。</a:t>
            </a:r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0215B3D-97D6-012F-FF82-B0E0B9843B39}"/>
              </a:ext>
            </a:extLst>
          </p:cNvPr>
          <p:cNvSpPr/>
          <p:nvPr/>
        </p:nvSpPr>
        <p:spPr>
          <a:xfrm>
            <a:off x="1157668" y="15376069"/>
            <a:ext cx="14202033" cy="26914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　</a:t>
            </a:r>
            <a:endParaRPr lang="en-US" altLang="ja-JP" sz="2400" dirty="0">
              <a:solidFill>
                <a:srgbClr val="000000"/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担当</a:t>
            </a:r>
            <a:r>
              <a:rPr lang="en-US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】</a:t>
            </a:r>
          </a:p>
          <a:p>
            <a:pPr algn="just"/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　　　全国健康保険協会（協会けんぽ）新潟支部</a:t>
            </a:r>
            <a:endParaRPr lang="en-US" altLang="ja-JP" sz="2400" dirty="0">
              <a:solidFill>
                <a:srgbClr val="000000"/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　　　　　〒</a:t>
            </a:r>
            <a:r>
              <a:rPr lang="en-US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950-8513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　新潟県新潟市中央区東大通</a:t>
            </a:r>
            <a:r>
              <a:rPr lang="en-US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2-4-4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　日生不動産東大通ビル３階（℡</a:t>
            </a:r>
            <a:r>
              <a:rPr lang="en-US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025-242-0264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）</a:t>
            </a:r>
            <a:endParaRPr lang="en-US" altLang="ja-JP" sz="2400" dirty="0">
              <a:solidFill>
                <a:srgbClr val="000000"/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just"/>
            <a:endParaRPr lang="en-US" altLang="ja-JP" sz="2400" dirty="0">
              <a:solidFill>
                <a:srgbClr val="000000"/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　　　</a:t>
            </a:r>
            <a:r>
              <a:rPr lang="ja-JP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明治安田生命保険相互会社　新潟支社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　</a:t>
            </a:r>
            <a:endParaRPr lang="en-US" altLang="ja-JP" sz="2400" dirty="0">
              <a:solidFill>
                <a:srgbClr val="000000"/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　　　　　</a:t>
            </a:r>
            <a:r>
              <a:rPr lang="ja-JP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〒</a:t>
            </a:r>
            <a:r>
              <a:rPr lang="en-US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950-0087</a:t>
            </a:r>
            <a:r>
              <a:rPr lang="ja-JP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　新潟県新潟市中央区東大通</a:t>
            </a:r>
            <a:r>
              <a:rPr lang="en-US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1-3-8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明治安田生命新潟駅前ビル</a:t>
            </a:r>
            <a:r>
              <a:rPr lang="ja-JP" altLang="en-US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（℡</a:t>
            </a:r>
            <a:r>
              <a:rPr lang="en-US" altLang="ja-JP" sz="2400" dirty="0">
                <a:solidFill>
                  <a:srgbClr val="000000"/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025-241-6661</a:t>
            </a:r>
            <a:r>
              <a:rPr lang="ja-JP" altLang="en-US" sz="2400" dirty="0">
                <a:solidFill>
                  <a:srgbClr val="000000"/>
                </a:solidFill>
                <a:latin typeface="BIZ UDPゴシック" panose="020B0400000000000000" pitchFamily="50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）</a:t>
            </a:r>
            <a:endParaRPr lang="en-US" altLang="ja-JP" sz="2400" dirty="0">
              <a:solidFill>
                <a:srgbClr val="000000"/>
              </a:solidFill>
              <a:latin typeface="BIZ UDPゴシック" panose="020B0400000000000000" pitchFamily="50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/>
            <a:endParaRPr lang="ja-JP" altLang="ja-JP" sz="32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4" name="吹き出し: 角を丸めた四角形 23">
            <a:extLst>
              <a:ext uri="{FF2B5EF4-FFF2-40B4-BE49-F238E27FC236}">
                <a16:creationId xmlns:a16="http://schemas.microsoft.com/office/drawing/2014/main" id="{98A944B5-A4EC-CEAF-D925-C4F2FBD095CC}"/>
              </a:ext>
            </a:extLst>
          </p:cNvPr>
          <p:cNvSpPr/>
          <p:nvPr/>
        </p:nvSpPr>
        <p:spPr>
          <a:xfrm>
            <a:off x="4176992" y="12660129"/>
            <a:ext cx="11387621" cy="2507816"/>
          </a:xfrm>
          <a:prstGeom prst="wedgeRoundRectCallout">
            <a:avLst>
              <a:gd name="adj1" fmla="val -59271"/>
              <a:gd name="adj2" fmla="val 2843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血圧計の貸し出しを希望する事業所様には、</a:t>
            </a:r>
            <a:endParaRPr lang="en-US" altLang="ja-JP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血圧計（上腕式１台、手首式</a:t>
            </a:r>
            <a:r>
              <a:rPr lang="en-US" altLang="ja-JP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10</a:t>
            </a:r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台）を</a:t>
            </a:r>
            <a:r>
              <a:rPr lang="en-US" altLang="ja-JP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</a:t>
            </a:r>
            <a:r>
              <a:rPr lang="ja-JP" altLang="en-US" sz="4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週間程度貸し出します。　血圧手帳も差し上げます。</a:t>
            </a:r>
            <a:endParaRPr lang="en-US" altLang="ja-JP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DCAD346-B6FD-AB01-DA2C-6E428C2884BA}"/>
              </a:ext>
            </a:extLst>
          </p:cNvPr>
          <p:cNvSpPr/>
          <p:nvPr/>
        </p:nvSpPr>
        <p:spPr>
          <a:xfrm>
            <a:off x="1713210" y="15417103"/>
            <a:ext cx="4269668" cy="2345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 dirty="0"/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0942BFCB-969C-7EA6-842F-D3B295ECD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773" y="12559344"/>
            <a:ext cx="2572841" cy="2691446"/>
          </a:xfrm>
          <a:prstGeom prst="rect">
            <a:avLst/>
          </a:prstGeom>
        </p:spPr>
      </p:pic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F5EE1183-3ED9-950C-F7F7-B3DCBDD19E9C}"/>
              </a:ext>
            </a:extLst>
          </p:cNvPr>
          <p:cNvSpPr/>
          <p:nvPr/>
        </p:nvSpPr>
        <p:spPr>
          <a:xfrm>
            <a:off x="4356335" y="410957"/>
            <a:ext cx="4005644" cy="127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 dirty="0"/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AAD927A8-E458-6D3B-0BDA-2EB88B325EC4}"/>
              </a:ext>
            </a:extLst>
          </p:cNvPr>
          <p:cNvGrpSpPr/>
          <p:nvPr/>
        </p:nvGrpSpPr>
        <p:grpSpPr>
          <a:xfrm>
            <a:off x="6407336" y="18817316"/>
            <a:ext cx="7583424" cy="1106353"/>
            <a:chOff x="3397631" y="448817"/>
            <a:chExt cx="5687707" cy="829785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061509D6-A5F3-5513-FB00-F005674B820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80001" y="613387"/>
              <a:ext cx="2105337" cy="469573"/>
              <a:chOff x="4191102" y="356837"/>
              <a:chExt cx="2072639" cy="462280"/>
            </a:xfrm>
          </p:grpSpPr>
          <p:sp>
            <p:nvSpPr>
              <p:cNvPr id="8" name="bg object 76">
                <a:extLst>
                  <a:ext uri="{FF2B5EF4-FFF2-40B4-BE49-F238E27FC236}">
                    <a16:creationId xmlns:a16="http://schemas.microsoft.com/office/drawing/2014/main" id="{9520B36F-14BA-4D6D-C56E-15474DF3874B}"/>
                  </a:ext>
                </a:extLst>
              </p:cNvPr>
              <p:cNvSpPr/>
              <p:nvPr userDrawn="1"/>
            </p:nvSpPr>
            <p:spPr>
              <a:xfrm>
                <a:off x="4191102" y="356837"/>
                <a:ext cx="2072639" cy="462280"/>
              </a:xfrm>
              <a:custGeom>
                <a:avLst/>
                <a:gdLst/>
                <a:ahLst/>
                <a:cxnLst/>
                <a:rect l="l" t="t" r="r" b="b"/>
                <a:pathLst>
                  <a:path w="2072639" h="462280">
                    <a:moveTo>
                      <a:pt x="2072525" y="0"/>
                    </a:moveTo>
                    <a:lnTo>
                      <a:pt x="231089" y="0"/>
                    </a:lnTo>
                    <a:lnTo>
                      <a:pt x="215061" y="46864"/>
                    </a:lnTo>
                    <a:lnTo>
                      <a:pt x="192326" y="90158"/>
                    </a:lnTo>
                    <a:lnTo>
                      <a:pt x="163511" y="129253"/>
                    </a:lnTo>
                    <a:lnTo>
                      <a:pt x="129243" y="163523"/>
                    </a:lnTo>
                    <a:lnTo>
                      <a:pt x="90150" y="192339"/>
                    </a:lnTo>
                    <a:lnTo>
                      <a:pt x="46860" y="215074"/>
                    </a:lnTo>
                    <a:lnTo>
                      <a:pt x="0" y="231101"/>
                    </a:lnTo>
                    <a:lnTo>
                      <a:pt x="0" y="462229"/>
                    </a:lnTo>
                    <a:lnTo>
                      <a:pt x="2072525" y="462229"/>
                    </a:lnTo>
                    <a:lnTo>
                      <a:pt x="2072525" y="0"/>
                    </a:lnTo>
                    <a:close/>
                  </a:path>
                </a:pathLst>
              </a:custGeom>
              <a:solidFill>
                <a:srgbClr val="00A88E"/>
              </a:solidFill>
            </p:spPr>
            <p:txBody>
              <a:bodyPr wrap="square" lIns="0" tIns="0" rIns="0" bIns="0" rtlCol="0"/>
              <a:lstStyle/>
              <a:p>
                <a:endParaRPr sz="2400"/>
              </a:p>
            </p:txBody>
          </p:sp>
          <p:pic>
            <p:nvPicPr>
              <p:cNvPr id="9" name="bg object 77">
                <a:extLst>
                  <a:ext uri="{FF2B5EF4-FFF2-40B4-BE49-F238E27FC236}">
                    <a16:creationId xmlns:a16="http://schemas.microsoft.com/office/drawing/2014/main" id="{17B21498-11B2-EC3A-5456-2EB4347990E1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191102" y="356837"/>
                <a:ext cx="231089" cy="231101"/>
              </a:xfrm>
              <a:prstGeom prst="rect">
                <a:avLst/>
              </a:prstGeom>
            </p:spPr>
          </p:pic>
          <p:sp>
            <p:nvSpPr>
              <p:cNvPr id="10" name="bg object 78">
                <a:extLst>
                  <a:ext uri="{FF2B5EF4-FFF2-40B4-BE49-F238E27FC236}">
                    <a16:creationId xmlns:a16="http://schemas.microsoft.com/office/drawing/2014/main" id="{92050DCD-5D95-910B-59EA-94C000E06C88}"/>
                  </a:ext>
                </a:extLst>
              </p:cNvPr>
              <p:cNvSpPr/>
              <p:nvPr/>
            </p:nvSpPr>
            <p:spPr>
              <a:xfrm>
                <a:off x="4590351" y="431469"/>
                <a:ext cx="1366520" cy="313690"/>
              </a:xfrm>
              <a:custGeom>
                <a:avLst/>
                <a:gdLst/>
                <a:ahLst/>
                <a:cxnLst/>
                <a:rect l="l" t="t" r="r" b="b"/>
                <a:pathLst>
                  <a:path w="1366520" h="313690">
                    <a:moveTo>
                      <a:pt x="115925" y="16713"/>
                    </a:moveTo>
                    <a:lnTo>
                      <a:pt x="0" y="16713"/>
                    </a:lnTo>
                    <a:lnTo>
                      <a:pt x="0" y="49733"/>
                    </a:lnTo>
                    <a:lnTo>
                      <a:pt x="0" y="108153"/>
                    </a:lnTo>
                    <a:lnTo>
                      <a:pt x="0" y="141173"/>
                    </a:lnTo>
                    <a:lnTo>
                      <a:pt x="0" y="202133"/>
                    </a:lnTo>
                    <a:lnTo>
                      <a:pt x="0" y="236423"/>
                    </a:lnTo>
                    <a:lnTo>
                      <a:pt x="115925" y="236423"/>
                    </a:lnTo>
                    <a:lnTo>
                      <a:pt x="115925" y="49771"/>
                    </a:lnTo>
                    <a:lnTo>
                      <a:pt x="82334" y="49771"/>
                    </a:lnTo>
                    <a:lnTo>
                      <a:pt x="82334" y="108153"/>
                    </a:lnTo>
                    <a:lnTo>
                      <a:pt x="82334" y="141173"/>
                    </a:lnTo>
                    <a:lnTo>
                      <a:pt x="82334" y="202133"/>
                    </a:lnTo>
                    <a:lnTo>
                      <a:pt x="33540" y="202133"/>
                    </a:lnTo>
                    <a:lnTo>
                      <a:pt x="33540" y="141173"/>
                    </a:lnTo>
                    <a:lnTo>
                      <a:pt x="82334" y="141173"/>
                    </a:lnTo>
                    <a:lnTo>
                      <a:pt x="82334" y="108153"/>
                    </a:lnTo>
                    <a:lnTo>
                      <a:pt x="33540" y="108153"/>
                    </a:lnTo>
                    <a:lnTo>
                      <a:pt x="33540" y="49733"/>
                    </a:lnTo>
                    <a:lnTo>
                      <a:pt x="115925" y="49733"/>
                    </a:lnTo>
                    <a:lnTo>
                      <a:pt x="115925" y="16713"/>
                    </a:lnTo>
                    <a:close/>
                  </a:path>
                  <a:path w="1366520" h="313690">
                    <a:moveTo>
                      <a:pt x="294767" y="10591"/>
                    </a:moveTo>
                    <a:lnTo>
                      <a:pt x="260223" y="10591"/>
                    </a:lnTo>
                    <a:lnTo>
                      <a:pt x="260223" y="42506"/>
                    </a:lnTo>
                    <a:lnTo>
                      <a:pt x="260223" y="91287"/>
                    </a:lnTo>
                    <a:lnTo>
                      <a:pt x="260223" y="123532"/>
                    </a:lnTo>
                    <a:lnTo>
                      <a:pt x="260223" y="173609"/>
                    </a:lnTo>
                    <a:lnTo>
                      <a:pt x="178498" y="173609"/>
                    </a:lnTo>
                    <a:lnTo>
                      <a:pt x="178498" y="123532"/>
                    </a:lnTo>
                    <a:lnTo>
                      <a:pt x="260223" y="123532"/>
                    </a:lnTo>
                    <a:lnTo>
                      <a:pt x="260223" y="91287"/>
                    </a:lnTo>
                    <a:lnTo>
                      <a:pt x="178498" y="91287"/>
                    </a:lnTo>
                    <a:lnTo>
                      <a:pt x="178498" y="42506"/>
                    </a:lnTo>
                    <a:lnTo>
                      <a:pt x="260223" y="42506"/>
                    </a:lnTo>
                    <a:lnTo>
                      <a:pt x="260223" y="10591"/>
                    </a:lnTo>
                    <a:lnTo>
                      <a:pt x="143903" y="10591"/>
                    </a:lnTo>
                    <a:lnTo>
                      <a:pt x="143903" y="148259"/>
                    </a:lnTo>
                    <a:lnTo>
                      <a:pt x="139280" y="202260"/>
                    </a:lnTo>
                    <a:lnTo>
                      <a:pt x="125768" y="239636"/>
                    </a:lnTo>
                    <a:lnTo>
                      <a:pt x="104038" y="264947"/>
                    </a:lnTo>
                    <a:lnTo>
                      <a:pt x="74764" y="282727"/>
                    </a:lnTo>
                    <a:lnTo>
                      <a:pt x="74028" y="283070"/>
                    </a:lnTo>
                    <a:lnTo>
                      <a:pt x="97917" y="312788"/>
                    </a:lnTo>
                    <a:lnTo>
                      <a:pt x="133311" y="287807"/>
                    </a:lnTo>
                    <a:lnTo>
                      <a:pt x="168592" y="233527"/>
                    </a:lnTo>
                    <a:lnTo>
                      <a:pt x="175387" y="206540"/>
                    </a:lnTo>
                    <a:lnTo>
                      <a:pt x="260197" y="206540"/>
                    </a:lnTo>
                    <a:lnTo>
                      <a:pt x="260197" y="276288"/>
                    </a:lnTo>
                    <a:lnTo>
                      <a:pt x="258191" y="277380"/>
                    </a:lnTo>
                    <a:lnTo>
                      <a:pt x="224459" y="277380"/>
                    </a:lnTo>
                    <a:lnTo>
                      <a:pt x="231990" y="312585"/>
                    </a:lnTo>
                    <a:lnTo>
                      <a:pt x="266077" y="312585"/>
                    </a:lnTo>
                    <a:lnTo>
                      <a:pt x="274472" y="312343"/>
                    </a:lnTo>
                    <a:lnTo>
                      <a:pt x="294767" y="283273"/>
                    </a:lnTo>
                    <a:lnTo>
                      <a:pt x="294767" y="206540"/>
                    </a:lnTo>
                    <a:lnTo>
                      <a:pt x="294767" y="173609"/>
                    </a:lnTo>
                    <a:lnTo>
                      <a:pt x="294767" y="123532"/>
                    </a:lnTo>
                    <a:lnTo>
                      <a:pt x="294767" y="91287"/>
                    </a:lnTo>
                    <a:lnTo>
                      <a:pt x="294767" y="42506"/>
                    </a:lnTo>
                    <a:lnTo>
                      <a:pt x="294767" y="10591"/>
                    </a:lnTo>
                    <a:close/>
                  </a:path>
                  <a:path w="1366520" h="313690">
                    <a:moveTo>
                      <a:pt x="440067" y="35788"/>
                    </a:moveTo>
                    <a:lnTo>
                      <a:pt x="419481" y="21488"/>
                    </a:lnTo>
                    <a:lnTo>
                      <a:pt x="403974" y="12153"/>
                    </a:lnTo>
                    <a:lnTo>
                      <a:pt x="392480" y="6273"/>
                    </a:lnTo>
                    <a:lnTo>
                      <a:pt x="383908" y="2527"/>
                    </a:lnTo>
                    <a:lnTo>
                      <a:pt x="364426" y="31940"/>
                    </a:lnTo>
                    <a:lnTo>
                      <a:pt x="379971" y="39890"/>
                    </a:lnTo>
                    <a:lnTo>
                      <a:pt x="392341" y="47155"/>
                    </a:lnTo>
                    <a:lnTo>
                      <a:pt x="404406" y="55422"/>
                    </a:lnTo>
                    <a:lnTo>
                      <a:pt x="418338" y="66103"/>
                    </a:lnTo>
                    <a:lnTo>
                      <a:pt x="418884" y="66535"/>
                    </a:lnTo>
                    <a:lnTo>
                      <a:pt x="440067" y="35788"/>
                    </a:lnTo>
                    <a:close/>
                  </a:path>
                  <a:path w="1366520" h="313690">
                    <a:moveTo>
                      <a:pt x="1015784" y="30480"/>
                    </a:moveTo>
                    <a:lnTo>
                      <a:pt x="887298" y="30480"/>
                    </a:lnTo>
                    <a:lnTo>
                      <a:pt x="887298" y="0"/>
                    </a:lnTo>
                    <a:lnTo>
                      <a:pt x="850087" y="0"/>
                    </a:lnTo>
                    <a:lnTo>
                      <a:pt x="850087" y="30480"/>
                    </a:lnTo>
                    <a:lnTo>
                      <a:pt x="722617" y="30480"/>
                    </a:lnTo>
                    <a:lnTo>
                      <a:pt x="722617" y="64770"/>
                    </a:lnTo>
                    <a:lnTo>
                      <a:pt x="722617" y="105410"/>
                    </a:lnTo>
                    <a:lnTo>
                      <a:pt x="759142" y="105410"/>
                    </a:lnTo>
                    <a:lnTo>
                      <a:pt x="759142" y="64770"/>
                    </a:lnTo>
                    <a:lnTo>
                      <a:pt x="979258" y="64770"/>
                    </a:lnTo>
                    <a:lnTo>
                      <a:pt x="979258" y="105410"/>
                    </a:lnTo>
                    <a:lnTo>
                      <a:pt x="1015784" y="105410"/>
                    </a:lnTo>
                    <a:lnTo>
                      <a:pt x="1015784" y="64770"/>
                    </a:lnTo>
                    <a:lnTo>
                      <a:pt x="1015784" y="30480"/>
                    </a:lnTo>
                    <a:close/>
                  </a:path>
                  <a:path w="1366520" h="313690">
                    <a:moveTo>
                      <a:pt x="1023340" y="121945"/>
                    </a:moveTo>
                    <a:lnTo>
                      <a:pt x="926299" y="121945"/>
                    </a:lnTo>
                    <a:lnTo>
                      <a:pt x="926299" y="156476"/>
                    </a:lnTo>
                    <a:lnTo>
                      <a:pt x="922134" y="167995"/>
                    </a:lnTo>
                    <a:lnTo>
                      <a:pt x="914361" y="184556"/>
                    </a:lnTo>
                    <a:lnTo>
                      <a:pt x="901852" y="204025"/>
                    </a:lnTo>
                    <a:lnTo>
                      <a:pt x="883551" y="224269"/>
                    </a:lnTo>
                    <a:lnTo>
                      <a:pt x="864514" y="217601"/>
                    </a:lnTo>
                    <a:lnTo>
                      <a:pt x="844740" y="210908"/>
                    </a:lnTo>
                    <a:lnTo>
                      <a:pt x="824077" y="204177"/>
                    </a:lnTo>
                    <a:lnTo>
                      <a:pt x="802424" y="197319"/>
                    </a:lnTo>
                    <a:lnTo>
                      <a:pt x="808126" y="189763"/>
                    </a:lnTo>
                    <a:lnTo>
                      <a:pt x="813968" y="181432"/>
                    </a:lnTo>
                    <a:lnTo>
                      <a:pt x="820762" y="170853"/>
                    </a:lnTo>
                    <a:lnTo>
                      <a:pt x="829373" y="156476"/>
                    </a:lnTo>
                    <a:lnTo>
                      <a:pt x="926299" y="156476"/>
                    </a:lnTo>
                    <a:lnTo>
                      <a:pt x="926299" y="121945"/>
                    </a:lnTo>
                    <a:lnTo>
                      <a:pt x="847471" y="121945"/>
                    </a:lnTo>
                    <a:lnTo>
                      <a:pt x="853973" y="107721"/>
                    </a:lnTo>
                    <a:lnTo>
                      <a:pt x="858418" y="97548"/>
                    </a:lnTo>
                    <a:lnTo>
                      <a:pt x="861542" y="89954"/>
                    </a:lnTo>
                    <a:lnTo>
                      <a:pt x="864844" y="81508"/>
                    </a:lnTo>
                    <a:lnTo>
                      <a:pt x="824941" y="76733"/>
                    </a:lnTo>
                    <a:lnTo>
                      <a:pt x="821563" y="86499"/>
                    </a:lnTo>
                    <a:lnTo>
                      <a:pt x="817930" y="96189"/>
                    </a:lnTo>
                    <a:lnTo>
                      <a:pt x="813079" y="107797"/>
                    </a:lnTo>
                    <a:lnTo>
                      <a:pt x="806538" y="121945"/>
                    </a:lnTo>
                    <a:lnTo>
                      <a:pt x="714997" y="121945"/>
                    </a:lnTo>
                    <a:lnTo>
                      <a:pt x="714997" y="156476"/>
                    </a:lnTo>
                    <a:lnTo>
                      <a:pt x="787717" y="156476"/>
                    </a:lnTo>
                    <a:lnTo>
                      <a:pt x="775131" y="176212"/>
                    </a:lnTo>
                    <a:lnTo>
                      <a:pt x="763257" y="192544"/>
                    </a:lnTo>
                    <a:lnTo>
                      <a:pt x="752957" y="205320"/>
                    </a:lnTo>
                    <a:lnTo>
                      <a:pt x="744486" y="215150"/>
                    </a:lnTo>
                    <a:lnTo>
                      <a:pt x="776020" y="224790"/>
                    </a:lnTo>
                    <a:lnTo>
                      <a:pt x="802322" y="233248"/>
                    </a:lnTo>
                    <a:lnTo>
                      <a:pt x="825246" y="240982"/>
                    </a:lnTo>
                    <a:lnTo>
                      <a:pt x="845693" y="248132"/>
                    </a:lnTo>
                    <a:lnTo>
                      <a:pt x="818756" y="258025"/>
                    </a:lnTo>
                    <a:lnTo>
                      <a:pt x="789927" y="265696"/>
                    </a:lnTo>
                    <a:lnTo>
                      <a:pt x="758355" y="271335"/>
                    </a:lnTo>
                    <a:lnTo>
                      <a:pt x="723226" y="275120"/>
                    </a:lnTo>
                    <a:lnTo>
                      <a:pt x="722401" y="275183"/>
                    </a:lnTo>
                    <a:lnTo>
                      <a:pt x="735012" y="312674"/>
                    </a:lnTo>
                    <a:lnTo>
                      <a:pt x="780821" y="305511"/>
                    </a:lnTo>
                    <a:lnTo>
                      <a:pt x="820953" y="295173"/>
                    </a:lnTo>
                    <a:lnTo>
                      <a:pt x="856589" y="281393"/>
                    </a:lnTo>
                    <a:lnTo>
                      <a:pt x="888403" y="263931"/>
                    </a:lnTo>
                    <a:lnTo>
                      <a:pt x="926122" y="280225"/>
                    </a:lnTo>
                    <a:lnTo>
                      <a:pt x="954646" y="294144"/>
                    </a:lnTo>
                    <a:lnTo>
                      <a:pt x="974902" y="305193"/>
                    </a:lnTo>
                    <a:lnTo>
                      <a:pt x="987818" y="312851"/>
                    </a:lnTo>
                    <a:lnTo>
                      <a:pt x="988326" y="313182"/>
                    </a:lnTo>
                    <a:lnTo>
                      <a:pt x="1011783" y="279158"/>
                    </a:lnTo>
                    <a:lnTo>
                      <a:pt x="952919" y="250964"/>
                    </a:lnTo>
                    <a:lnTo>
                      <a:pt x="919746" y="237591"/>
                    </a:lnTo>
                    <a:lnTo>
                      <a:pt x="930783" y="224269"/>
                    </a:lnTo>
                    <a:lnTo>
                      <a:pt x="934123" y="220243"/>
                    </a:lnTo>
                    <a:lnTo>
                      <a:pt x="946315" y="201168"/>
                    </a:lnTo>
                    <a:lnTo>
                      <a:pt x="956513" y="180022"/>
                    </a:lnTo>
                    <a:lnTo>
                      <a:pt x="964907" y="156476"/>
                    </a:lnTo>
                    <a:lnTo>
                      <a:pt x="1023340" y="156476"/>
                    </a:lnTo>
                    <a:lnTo>
                      <a:pt x="1023340" y="121945"/>
                    </a:lnTo>
                    <a:close/>
                  </a:path>
                  <a:path w="1366520" h="313690">
                    <a:moveTo>
                      <a:pt x="1242593" y="51066"/>
                    </a:moveTo>
                    <a:lnTo>
                      <a:pt x="1208684" y="51066"/>
                    </a:lnTo>
                    <a:lnTo>
                      <a:pt x="1208684" y="147358"/>
                    </a:lnTo>
                    <a:lnTo>
                      <a:pt x="1242593" y="147358"/>
                    </a:lnTo>
                    <a:lnTo>
                      <a:pt x="1242593" y="51066"/>
                    </a:lnTo>
                    <a:close/>
                  </a:path>
                  <a:path w="1366520" h="313690">
                    <a:moveTo>
                      <a:pt x="1366443" y="51066"/>
                    </a:moveTo>
                    <a:lnTo>
                      <a:pt x="1331252" y="51066"/>
                    </a:lnTo>
                    <a:lnTo>
                      <a:pt x="1331252" y="147358"/>
                    </a:lnTo>
                    <a:lnTo>
                      <a:pt x="1366443" y="147358"/>
                    </a:lnTo>
                    <a:lnTo>
                      <a:pt x="1366443" y="51066"/>
                    </a:lnTo>
                    <a:close/>
                  </a:path>
                  <a:path w="1366520" h="313690">
                    <a:moveTo>
                      <a:pt x="1366443" y="17983"/>
                    </a:moveTo>
                    <a:lnTo>
                      <a:pt x="1086167" y="17983"/>
                    </a:lnTo>
                    <a:lnTo>
                      <a:pt x="1086167" y="51003"/>
                    </a:lnTo>
                    <a:lnTo>
                      <a:pt x="1086167" y="147523"/>
                    </a:lnTo>
                    <a:lnTo>
                      <a:pt x="1086167" y="180543"/>
                    </a:lnTo>
                    <a:lnTo>
                      <a:pt x="1086167" y="270713"/>
                    </a:lnTo>
                    <a:lnTo>
                      <a:pt x="1086167" y="303733"/>
                    </a:lnTo>
                    <a:lnTo>
                      <a:pt x="1366443" y="303733"/>
                    </a:lnTo>
                    <a:lnTo>
                      <a:pt x="1366443" y="147523"/>
                    </a:lnTo>
                    <a:lnTo>
                      <a:pt x="1331252" y="147523"/>
                    </a:lnTo>
                    <a:lnTo>
                      <a:pt x="1331252" y="180543"/>
                    </a:lnTo>
                    <a:lnTo>
                      <a:pt x="1331252" y="270713"/>
                    </a:lnTo>
                    <a:lnTo>
                      <a:pt x="1242593" y="270713"/>
                    </a:lnTo>
                    <a:lnTo>
                      <a:pt x="1242593" y="180543"/>
                    </a:lnTo>
                    <a:lnTo>
                      <a:pt x="1331252" y="180543"/>
                    </a:lnTo>
                    <a:lnTo>
                      <a:pt x="1331252" y="147523"/>
                    </a:lnTo>
                    <a:lnTo>
                      <a:pt x="1208684" y="147523"/>
                    </a:lnTo>
                    <a:lnTo>
                      <a:pt x="1208684" y="180543"/>
                    </a:lnTo>
                    <a:lnTo>
                      <a:pt x="1208684" y="270713"/>
                    </a:lnTo>
                    <a:lnTo>
                      <a:pt x="1121041" y="270713"/>
                    </a:lnTo>
                    <a:lnTo>
                      <a:pt x="1121041" y="180543"/>
                    </a:lnTo>
                    <a:lnTo>
                      <a:pt x="1208684" y="180543"/>
                    </a:lnTo>
                    <a:lnTo>
                      <a:pt x="1208684" y="147523"/>
                    </a:lnTo>
                    <a:lnTo>
                      <a:pt x="1121041" y="147523"/>
                    </a:lnTo>
                    <a:lnTo>
                      <a:pt x="1121041" y="51003"/>
                    </a:lnTo>
                    <a:lnTo>
                      <a:pt x="1366443" y="51003"/>
                    </a:lnTo>
                    <a:lnTo>
                      <a:pt x="1366443" y="1798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sz="2400"/>
              </a:p>
            </p:txBody>
          </p:sp>
          <p:pic>
            <p:nvPicPr>
              <p:cNvPr id="11" name="bg object 79">
                <a:extLst>
                  <a:ext uri="{FF2B5EF4-FFF2-40B4-BE49-F238E27FC236}">
                    <a16:creationId xmlns:a16="http://schemas.microsoft.com/office/drawing/2014/main" id="{1A7BDB85-06FC-48D0-5F08-B3B9184490C8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936798" y="611624"/>
                <a:ext cx="89916" cy="133223"/>
              </a:xfrm>
              <a:prstGeom prst="rect">
                <a:avLst/>
              </a:prstGeom>
            </p:spPr>
          </p:pic>
          <p:sp>
            <p:nvSpPr>
              <p:cNvPr id="12" name="bg object 80">
                <a:extLst>
                  <a:ext uri="{FF2B5EF4-FFF2-40B4-BE49-F238E27FC236}">
                    <a16:creationId xmlns:a16="http://schemas.microsoft.com/office/drawing/2014/main" id="{B74276FA-6BBB-8E32-D91E-750B5715CAC8}"/>
                  </a:ext>
                </a:extLst>
              </p:cNvPr>
              <p:cNvSpPr/>
              <p:nvPr/>
            </p:nvSpPr>
            <p:spPr>
              <a:xfrm>
                <a:off x="4939322" y="431050"/>
                <a:ext cx="320040" cy="309245"/>
              </a:xfrm>
              <a:custGeom>
                <a:avLst/>
                <a:gdLst/>
                <a:ahLst/>
                <a:cxnLst/>
                <a:rect l="l" t="t" r="r" b="b"/>
                <a:pathLst>
                  <a:path w="320039" h="309245">
                    <a:moveTo>
                      <a:pt x="74904" y="124117"/>
                    </a:moveTo>
                    <a:lnTo>
                      <a:pt x="59778" y="114515"/>
                    </a:lnTo>
                    <a:lnTo>
                      <a:pt x="45529" y="106235"/>
                    </a:lnTo>
                    <a:lnTo>
                      <a:pt x="31508" y="98882"/>
                    </a:lnTo>
                    <a:lnTo>
                      <a:pt x="17106" y="92163"/>
                    </a:lnTo>
                    <a:lnTo>
                      <a:pt x="0" y="123266"/>
                    </a:lnTo>
                    <a:lnTo>
                      <a:pt x="15697" y="131432"/>
                    </a:lnTo>
                    <a:lnTo>
                      <a:pt x="28346" y="138823"/>
                    </a:lnTo>
                    <a:lnTo>
                      <a:pt x="40449" y="146812"/>
                    </a:lnTo>
                    <a:lnTo>
                      <a:pt x="53911" y="156464"/>
                    </a:lnTo>
                    <a:lnTo>
                      <a:pt x="54470" y="156870"/>
                    </a:lnTo>
                    <a:lnTo>
                      <a:pt x="74904" y="124117"/>
                    </a:lnTo>
                    <a:close/>
                  </a:path>
                  <a:path w="320039" h="309245">
                    <a:moveTo>
                      <a:pt x="286461" y="165722"/>
                    </a:moveTo>
                    <a:lnTo>
                      <a:pt x="107962" y="165722"/>
                    </a:lnTo>
                    <a:lnTo>
                      <a:pt x="107962" y="197472"/>
                    </a:lnTo>
                    <a:lnTo>
                      <a:pt x="107962" y="276212"/>
                    </a:lnTo>
                    <a:lnTo>
                      <a:pt x="107962" y="309232"/>
                    </a:lnTo>
                    <a:lnTo>
                      <a:pt x="286461" y="309232"/>
                    </a:lnTo>
                    <a:lnTo>
                      <a:pt x="286461" y="276301"/>
                    </a:lnTo>
                    <a:lnTo>
                      <a:pt x="286461" y="198005"/>
                    </a:lnTo>
                    <a:lnTo>
                      <a:pt x="249605" y="198005"/>
                    </a:lnTo>
                    <a:lnTo>
                      <a:pt x="249605" y="276212"/>
                    </a:lnTo>
                    <a:lnTo>
                      <a:pt x="144157" y="276212"/>
                    </a:lnTo>
                    <a:lnTo>
                      <a:pt x="144157" y="197472"/>
                    </a:lnTo>
                    <a:lnTo>
                      <a:pt x="286461" y="197472"/>
                    </a:lnTo>
                    <a:lnTo>
                      <a:pt x="286461" y="165722"/>
                    </a:lnTo>
                    <a:close/>
                  </a:path>
                  <a:path w="320039" h="309245">
                    <a:moveTo>
                      <a:pt x="319760" y="131457"/>
                    </a:moveTo>
                    <a:lnTo>
                      <a:pt x="291109" y="85547"/>
                    </a:lnTo>
                    <a:lnTo>
                      <a:pt x="260362" y="48107"/>
                    </a:lnTo>
                    <a:lnTo>
                      <a:pt x="259969" y="47701"/>
                    </a:lnTo>
                    <a:lnTo>
                      <a:pt x="230759" y="68821"/>
                    </a:lnTo>
                    <a:lnTo>
                      <a:pt x="236956" y="75628"/>
                    </a:lnTo>
                    <a:lnTo>
                      <a:pt x="243065" y="82727"/>
                    </a:lnTo>
                    <a:lnTo>
                      <a:pt x="249656" y="90995"/>
                    </a:lnTo>
                    <a:lnTo>
                      <a:pt x="256832" y="100736"/>
                    </a:lnTo>
                    <a:lnTo>
                      <a:pt x="234823" y="103301"/>
                    </a:lnTo>
                    <a:lnTo>
                      <a:pt x="210997" y="104825"/>
                    </a:lnTo>
                    <a:lnTo>
                      <a:pt x="185940" y="105676"/>
                    </a:lnTo>
                    <a:lnTo>
                      <a:pt x="160235" y="106184"/>
                    </a:lnTo>
                    <a:lnTo>
                      <a:pt x="170992" y="87655"/>
                    </a:lnTo>
                    <a:lnTo>
                      <a:pt x="182994" y="63754"/>
                    </a:lnTo>
                    <a:lnTo>
                      <a:pt x="194665" y="37236"/>
                    </a:lnTo>
                    <a:lnTo>
                      <a:pt x="204685" y="10172"/>
                    </a:lnTo>
                    <a:lnTo>
                      <a:pt x="165214" y="0"/>
                    </a:lnTo>
                    <a:lnTo>
                      <a:pt x="155575" y="29679"/>
                    </a:lnTo>
                    <a:lnTo>
                      <a:pt x="144868" y="57137"/>
                    </a:lnTo>
                    <a:lnTo>
                      <a:pt x="132943" y="82892"/>
                    </a:lnTo>
                    <a:lnTo>
                      <a:pt x="119824" y="106832"/>
                    </a:lnTo>
                    <a:lnTo>
                      <a:pt x="86918" y="107111"/>
                    </a:lnTo>
                    <a:lnTo>
                      <a:pt x="88658" y="140728"/>
                    </a:lnTo>
                    <a:lnTo>
                      <a:pt x="133235" y="139788"/>
                    </a:lnTo>
                    <a:lnTo>
                      <a:pt x="187655" y="137464"/>
                    </a:lnTo>
                    <a:lnTo>
                      <a:pt x="239433" y="134010"/>
                    </a:lnTo>
                    <a:lnTo>
                      <a:pt x="275437" y="129616"/>
                    </a:lnTo>
                    <a:lnTo>
                      <a:pt x="280619" y="138709"/>
                    </a:lnTo>
                    <a:lnTo>
                      <a:pt x="286435" y="150634"/>
                    </a:lnTo>
                    <a:lnTo>
                      <a:pt x="319760" y="13145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sz="2400"/>
              </a:p>
            </p:txBody>
          </p:sp>
        </p:grp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2C1C74C-3CF5-F89B-FB20-1BF16A977543}"/>
                </a:ext>
              </a:extLst>
            </p:cNvPr>
            <p:cNvSpPr/>
            <p:nvPr/>
          </p:nvSpPr>
          <p:spPr>
            <a:xfrm>
              <a:off x="6007895" y="568134"/>
              <a:ext cx="935196" cy="666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ja-JP" sz="3733" dirty="0"/>
                <a:t>×</a:t>
              </a:r>
              <a:endParaRPr lang="ja-JP" altLang="en-US" sz="3733" dirty="0"/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357C37D0-9830-165F-923F-3754C1937F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7631" y="448817"/>
              <a:ext cx="2883909" cy="829785"/>
            </a:xfrm>
            <a:prstGeom prst="rect">
              <a:avLst/>
            </a:prstGeom>
          </p:spPr>
        </p:pic>
      </p:grpSp>
      <p:pic>
        <p:nvPicPr>
          <p:cNvPr id="20" name="図 19">
            <a:extLst>
              <a:ext uri="{FF2B5EF4-FFF2-40B4-BE49-F238E27FC236}">
                <a16:creationId xmlns:a16="http://schemas.microsoft.com/office/drawing/2014/main" id="{83BEFE58-27AB-6D0E-7CF7-14BE379593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02" y="18368873"/>
            <a:ext cx="4938958" cy="2043081"/>
          </a:xfrm>
          <a:prstGeom prst="rect">
            <a:avLst/>
          </a:prstGeom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1DF02C77-F91A-0BE3-EB54-E75DDDF8A3D9}"/>
              </a:ext>
            </a:extLst>
          </p:cNvPr>
          <p:cNvGrpSpPr/>
          <p:nvPr/>
        </p:nvGrpSpPr>
        <p:grpSpPr>
          <a:xfrm>
            <a:off x="640065" y="20418612"/>
            <a:ext cx="15060107" cy="1143987"/>
            <a:chOff x="2014956" y="1498328"/>
            <a:chExt cx="9649177" cy="858011"/>
          </a:xfrm>
        </p:grpSpPr>
        <p:sp>
          <p:nvSpPr>
            <p:cNvPr id="14" name="四角形: 角を丸くする 13">
              <a:extLst>
                <a:ext uri="{FF2B5EF4-FFF2-40B4-BE49-F238E27FC236}">
                  <a16:creationId xmlns:a16="http://schemas.microsoft.com/office/drawing/2014/main" id="{872F676C-7F69-BFDE-F4BF-7E1DE0513DA1}"/>
                </a:ext>
              </a:extLst>
            </p:cNvPr>
            <p:cNvSpPr/>
            <p:nvPr/>
          </p:nvSpPr>
          <p:spPr>
            <a:xfrm>
              <a:off x="2014956" y="1498328"/>
              <a:ext cx="9649177" cy="858011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2400" dirty="0"/>
            </a:p>
          </p:txBody>
        </p:sp>
        <p:sp>
          <p:nvSpPr>
            <p:cNvPr id="15" name="object 2">
              <a:extLst>
                <a:ext uri="{FF2B5EF4-FFF2-40B4-BE49-F238E27FC236}">
                  <a16:creationId xmlns:a16="http://schemas.microsoft.com/office/drawing/2014/main" id="{2C11D1FC-0354-8333-4F99-C022B6AD1D20}"/>
                </a:ext>
              </a:extLst>
            </p:cNvPr>
            <p:cNvSpPr txBox="1"/>
            <p:nvPr/>
          </p:nvSpPr>
          <p:spPr>
            <a:xfrm>
              <a:off x="2188454" y="1660357"/>
              <a:ext cx="9417392" cy="568118"/>
            </a:xfrm>
            <a:prstGeom prst="rect">
              <a:avLst/>
            </a:prstGeom>
          </p:spPr>
          <p:txBody>
            <a:bodyPr vert="horz" wrap="square" lIns="0" tIns="18626" rIns="0" bIns="0" rtlCol="0">
              <a:spAutoFit/>
            </a:bodyPr>
            <a:lstStyle/>
            <a:p>
              <a:pPr marL="16933">
                <a:spcBef>
                  <a:spcPts val="3107"/>
                </a:spcBef>
              </a:pPr>
              <a:r>
                <a:rPr lang="ja-JP" altLang="en-US" sz="2400" b="1" spc="-13" dirty="0">
                  <a:solidFill>
                    <a:schemeClr val="accent1"/>
                  </a:solidFill>
                  <a:latin typeface="BIZ UDPゴシック"/>
                  <a:cs typeface="BIZ UDPゴシック"/>
                </a:rPr>
                <a:t>協会けんぽ新潟支部は、</a:t>
              </a:r>
              <a:r>
                <a:rPr lang="ja-JP" altLang="en-US" sz="2400" b="1" dirty="0">
                  <a:solidFill>
                    <a:schemeClr val="accent1"/>
                  </a:solidFill>
                  <a:latin typeface="BIZ UDPゴシック"/>
                  <a:cs typeface="BIZ UDPゴシック"/>
                </a:rPr>
                <a:t>明治</a:t>
              </a:r>
              <a:r>
                <a:rPr lang="ja-JP" altLang="en-US" sz="2400" b="1" spc="-13" dirty="0">
                  <a:solidFill>
                    <a:schemeClr val="accent1"/>
                  </a:solidFill>
                  <a:latin typeface="BIZ UDPゴシック"/>
                  <a:cs typeface="BIZ UDPゴシック"/>
                </a:rPr>
                <a:t>安田</a:t>
              </a:r>
              <a:r>
                <a:rPr sz="2400" b="1" spc="-13" dirty="0">
                  <a:solidFill>
                    <a:schemeClr val="accent1"/>
                  </a:solidFill>
                  <a:latin typeface="BIZ UDPゴシック"/>
                  <a:cs typeface="BIZ UDPゴシック"/>
                </a:rPr>
                <a:t>と</a:t>
              </a:r>
              <a:r>
                <a:rPr lang="ja-JP" altLang="en-US" sz="2400" b="1" spc="-13" dirty="0">
                  <a:solidFill>
                    <a:schemeClr val="accent1"/>
                  </a:solidFill>
                  <a:latin typeface="BIZ UDPゴシック"/>
                  <a:cs typeface="BIZ UDPゴシック"/>
                </a:rPr>
                <a:t>県民の健康づくりの推進に関する連携協定を締結し、県民のみなさまの健康づくりを応援しています</a:t>
              </a:r>
              <a:endParaRPr sz="2400" dirty="0">
                <a:solidFill>
                  <a:schemeClr val="accent1"/>
                </a:solidFill>
                <a:latin typeface="BIZ UDPゴシック"/>
                <a:cs typeface="BIZ UDPゴシック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4522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103640-D380-7142-7D9C-3439999B2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52348F-2A18-10E6-E16C-B3DFEC70B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52E987A-3E03-1792-118A-13E982107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05" y="253035"/>
            <a:ext cx="14442141" cy="2111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0774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1295</TotalTime>
  <Words>324</Words>
  <Application>Microsoft Office PowerPoint</Application>
  <PresentationFormat>ユーザー設定</PresentationFormat>
  <Paragraphs>28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BIZ UDPゴシック</vt:lpstr>
      <vt:lpstr>ＭＳ Ｐゴシック</vt:lpstr>
      <vt:lpstr>UD デジタル 教科書体 N-B</vt:lpstr>
      <vt:lpstr>UD デジタル 教科書体 NK-B</vt:lpstr>
      <vt:lpstr>Arial</vt:lpstr>
      <vt:lpstr>Calibri</vt:lpstr>
      <vt:lpstr>Calibri Light</vt:lpstr>
      <vt:lpstr>Century</vt:lpstr>
      <vt:lpstr>1_Office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あ_阿部　佳菜</dc:creator>
  <cp:lastModifiedBy>髙野　佑太朗</cp:lastModifiedBy>
  <cp:revision>14</cp:revision>
  <cp:lastPrinted>2025-05-07T03:04:37Z</cp:lastPrinted>
  <dcterms:created xsi:type="dcterms:W3CDTF">2025-02-18T04:41:46Z</dcterms:created>
  <dcterms:modified xsi:type="dcterms:W3CDTF">2025-11-20T05:56:26Z</dcterms:modified>
</cp:coreProperties>
</file>